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9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ine McCormick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AE9"/>
    <a:srgbClr val="024927"/>
    <a:srgbClr val="C3A1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9506" autoAdjust="0"/>
  </p:normalViewPr>
  <p:slideViewPr>
    <p:cSldViewPr snapToGrid="0" snapToObjects="1">
      <p:cViewPr varScale="1">
        <p:scale>
          <a:sx n="113" d="100"/>
          <a:sy n="113" d="100"/>
        </p:scale>
        <p:origin x="16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D4E59C-95A9-4DB3-BE24-7A33FE3F49C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4AC3740-86A3-470A-ABF0-6E6F2908BCB4}">
      <dgm:prSet/>
      <dgm:spPr>
        <a:solidFill>
          <a:srgbClr val="024927"/>
        </a:solidFill>
      </dgm:spPr>
      <dgm:t>
        <a:bodyPr/>
        <a:lstStyle/>
        <a:p>
          <a:pPr rtl="0"/>
          <a:r>
            <a: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Governance</a:t>
          </a:r>
        </a:p>
      </dgm:t>
    </dgm:pt>
    <dgm:pt modelId="{CCCD6A5D-1BD4-4512-BA14-4D8E1DFB9F50}" type="parTrans" cxnId="{524699AD-86ED-47C5-BDAD-6FD174F29B93}">
      <dgm:prSet/>
      <dgm:spPr/>
      <dgm:t>
        <a:bodyPr/>
        <a:lstStyle/>
        <a:p>
          <a:endParaRPr lang="en-GB"/>
        </a:p>
      </dgm:t>
    </dgm:pt>
    <dgm:pt modelId="{3B2DF585-566B-4703-B612-38C8704A8826}" type="sibTrans" cxnId="{524699AD-86ED-47C5-BDAD-6FD174F29B93}">
      <dgm:prSet/>
      <dgm:spPr/>
      <dgm:t>
        <a:bodyPr/>
        <a:lstStyle/>
        <a:p>
          <a:endParaRPr lang="en-GB"/>
        </a:p>
      </dgm:t>
    </dgm:pt>
    <dgm:pt modelId="{93A3F4F1-9F36-4352-AB95-95986891B01C}">
      <dgm:prSet/>
      <dgm:spPr>
        <a:solidFill>
          <a:srgbClr val="024927"/>
        </a:solidFill>
      </dgm:spPr>
      <dgm:t>
        <a:bodyPr/>
        <a:lstStyle/>
        <a:p>
          <a:pPr rtl="0"/>
          <a:r>
            <a:rPr lang="en-GB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Audiences</a:t>
          </a:r>
        </a:p>
      </dgm:t>
    </dgm:pt>
    <dgm:pt modelId="{0BFDFD8D-02B3-4AA2-8953-2C0388D643D5}" type="parTrans" cxnId="{D44255F0-2184-4C90-8F0A-714A12F8031D}">
      <dgm:prSet/>
      <dgm:spPr/>
      <dgm:t>
        <a:bodyPr/>
        <a:lstStyle/>
        <a:p>
          <a:endParaRPr lang="en-GB"/>
        </a:p>
      </dgm:t>
    </dgm:pt>
    <dgm:pt modelId="{31AD94B4-E2F7-4977-8994-9C8F72E3E0A2}" type="sibTrans" cxnId="{D44255F0-2184-4C90-8F0A-714A12F8031D}">
      <dgm:prSet/>
      <dgm:spPr/>
      <dgm:t>
        <a:bodyPr/>
        <a:lstStyle/>
        <a:p>
          <a:endParaRPr lang="en-GB"/>
        </a:p>
      </dgm:t>
    </dgm:pt>
    <dgm:pt modelId="{1B4F230F-289D-4EC0-A1FA-72C53FAD46B9}">
      <dgm:prSet/>
      <dgm:spPr>
        <a:solidFill>
          <a:srgbClr val="024927"/>
        </a:solidFill>
      </dgm:spPr>
      <dgm:t>
        <a:bodyPr/>
        <a:lstStyle/>
        <a:p>
          <a:pPr rtl="0"/>
          <a:r>
            <a:rPr lang="en-GB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Money</a:t>
          </a:r>
        </a:p>
      </dgm:t>
    </dgm:pt>
    <dgm:pt modelId="{DD20862C-C23B-4338-AA55-102AE105946C}" type="parTrans" cxnId="{A479B0CD-8092-4D08-A4C8-0AFFA6D64960}">
      <dgm:prSet/>
      <dgm:spPr/>
      <dgm:t>
        <a:bodyPr/>
        <a:lstStyle/>
        <a:p>
          <a:endParaRPr lang="en-GB"/>
        </a:p>
      </dgm:t>
    </dgm:pt>
    <dgm:pt modelId="{909A61D4-02EC-491D-86D8-DCA62FBCE3D0}" type="sibTrans" cxnId="{A479B0CD-8092-4D08-A4C8-0AFFA6D64960}">
      <dgm:prSet/>
      <dgm:spPr/>
      <dgm:t>
        <a:bodyPr/>
        <a:lstStyle/>
        <a:p>
          <a:endParaRPr lang="en-GB"/>
        </a:p>
      </dgm:t>
    </dgm:pt>
    <dgm:pt modelId="{8B657398-2BEC-4B50-8861-80D9B7842742}">
      <dgm:prSet/>
      <dgm:spPr>
        <a:solidFill>
          <a:srgbClr val="024927"/>
        </a:solidFill>
      </dgm:spPr>
      <dgm:t>
        <a:bodyPr/>
        <a:lstStyle/>
        <a:p>
          <a:pPr rtl="0"/>
          <a:r>
            <a: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Work</a:t>
          </a:r>
        </a:p>
      </dgm:t>
    </dgm:pt>
    <dgm:pt modelId="{5341BE97-5584-4261-9E09-1D691EB0E9D7}" type="sibTrans" cxnId="{69903926-92E1-45AD-8B5B-A79150113488}">
      <dgm:prSet/>
      <dgm:spPr/>
      <dgm:t>
        <a:bodyPr/>
        <a:lstStyle/>
        <a:p>
          <a:endParaRPr lang="en-GB"/>
        </a:p>
      </dgm:t>
    </dgm:pt>
    <dgm:pt modelId="{83AF85B4-5D2F-418E-ADFB-C20957CEA7C0}" type="parTrans" cxnId="{69903926-92E1-45AD-8B5B-A79150113488}">
      <dgm:prSet/>
      <dgm:spPr/>
      <dgm:t>
        <a:bodyPr/>
        <a:lstStyle/>
        <a:p>
          <a:endParaRPr lang="en-GB"/>
        </a:p>
      </dgm:t>
    </dgm:pt>
    <dgm:pt modelId="{850E063B-FCA8-4F00-A0C2-03A2DE1DFF60}" type="pres">
      <dgm:prSet presAssocID="{1ED4E59C-95A9-4DB3-BE24-7A33FE3F49CC}" presName="CompostProcess" presStyleCnt="0">
        <dgm:presLayoutVars>
          <dgm:dir/>
          <dgm:resizeHandles val="exact"/>
        </dgm:presLayoutVars>
      </dgm:prSet>
      <dgm:spPr/>
    </dgm:pt>
    <dgm:pt modelId="{2036216F-F67F-42EF-8D22-88AAC3231229}" type="pres">
      <dgm:prSet presAssocID="{1ED4E59C-95A9-4DB3-BE24-7A33FE3F49CC}" presName="arrow" presStyleLbl="bgShp" presStyleIdx="0" presStyleCnt="1" custLinFactNeighborX="3430" custLinFactNeighborY="-33624"/>
      <dgm:spPr>
        <a:solidFill>
          <a:srgbClr val="F2EAE9"/>
        </a:solidFill>
      </dgm:spPr>
    </dgm:pt>
    <dgm:pt modelId="{B59D19D6-CD47-480E-8844-ECAD2007E85B}" type="pres">
      <dgm:prSet presAssocID="{1ED4E59C-95A9-4DB3-BE24-7A33FE3F49CC}" presName="linearProcess" presStyleCnt="0"/>
      <dgm:spPr/>
    </dgm:pt>
    <dgm:pt modelId="{516F7E04-7D07-4826-8C8A-44414AB0AD9A}" type="pres">
      <dgm:prSet presAssocID="{8B657398-2BEC-4B50-8861-80D9B7842742}" presName="textNode" presStyleLbl="node1" presStyleIdx="0" presStyleCnt="4">
        <dgm:presLayoutVars>
          <dgm:bulletEnabled val="1"/>
        </dgm:presLayoutVars>
      </dgm:prSet>
      <dgm:spPr/>
    </dgm:pt>
    <dgm:pt modelId="{3DE49558-2BE1-479F-BC29-272D3E6DD997}" type="pres">
      <dgm:prSet presAssocID="{5341BE97-5584-4261-9E09-1D691EB0E9D7}" presName="sibTrans" presStyleCnt="0"/>
      <dgm:spPr/>
    </dgm:pt>
    <dgm:pt modelId="{3618BC2B-5174-4E97-AFA7-D061A935E10C}" type="pres">
      <dgm:prSet presAssocID="{44AC3740-86A3-470A-ABF0-6E6F2908BCB4}" presName="textNode" presStyleLbl="node1" presStyleIdx="1" presStyleCnt="4">
        <dgm:presLayoutVars>
          <dgm:bulletEnabled val="1"/>
        </dgm:presLayoutVars>
      </dgm:prSet>
      <dgm:spPr/>
    </dgm:pt>
    <dgm:pt modelId="{A2F8309A-37D2-4FD7-A83A-DE085FE25645}" type="pres">
      <dgm:prSet presAssocID="{3B2DF585-566B-4703-B612-38C8704A8826}" presName="sibTrans" presStyleCnt="0"/>
      <dgm:spPr/>
    </dgm:pt>
    <dgm:pt modelId="{CE30CDC5-B827-4BDA-8068-CC990ED9D90D}" type="pres">
      <dgm:prSet presAssocID="{93A3F4F1-9F36-4352-AB95-95986891B01C}" presName="textNode" presStyleLbl="node1" presStyleIdx="2" presStyleCnt="4">
        <dgm:presLayoutVars>
          <dgm:bulletEnabled val="1"/>
        </dgm:presLayoutVars>
      </dgm:prSet>
      <dgm:spPr/>
    </dgm:pt>
    <dgm:pt modelId="{2F97893A-3238-4D6D-A960-35363F4821E2}" type="pres">
      <dgm:prSet presAssocID="{31AD94B4-E2F7-4977-8994-9C8F72E3E0A2}" presName="sibTrans" presStyleCnt="0"/>
      <dgm:spPr/>
    </dgm:pt>
    <dgm:pt modelId="{633BCDB5-AEFC-4764-B32E-0507DAAD6B3A}" type="pres">
      <dgm:prSet presAssocID="{1B4F230F-289D-4EC0-A1FA-72C53FAD46B9}" presName="textNode" presStyleLbl="node1" presStyleIdx="3" presStyleCnt="4">
        <dgm:presLayoutVars>
          <dgm:bulletEnabled val="1"/>
        </dgm:presLayoutVars>
      </dgm:prSet>
      <dgm:spPr/>
    </dgm:pt>
  </dgm:ptLst>
  <dgm:cxnLst>
    <dgm:cxn modelId="{47F89F0D-758A-8646-B667-A4F6FC6776B9}" type="presOf" srcId="{8B657398-2BEC-4B50-8861-80D9B7842742}" destId="{516F7E04-7D07-4826-8C8A-44414AB0AD9A}" srcOrd="0" destOrd="0" presId="urn:microsoft.com/office/officeart/2005/8/layout/hProcess9"/>
    <dgm:cxn modelId="{69903926-92E1-45AD-8B5B-A79150113488}" srcId="{1ED4E59C-95A9-4DB3-BE24-7A33FE3F49CC}" destId="{8B657398-2BEC-4B50-8861-80D9B7842742}" srcOrd="0" destOrd="0" parTransId="{83AF85B4-5D2F-418E-ADFB-C20957CEA7C0}" sibTransId="{5341BE97-5584-4261-9E09-1D691EB0E9D7}"/>
    <dgm:cxn modelId="{D7797238-0855-FC4B-996F-9A03CEFD85BB}" type="presOf" srcId="{1B4F230F-289D-4EC0-A1FA-72C53FAD46B9}" destId="{633BCDB5-AEFC-4764-B32E-0507DAAD6B3A}" srcOrd="0" destOrd="0" presId="urn:microsoft.com/office/officeart/2005/8/layout/hProcess9"/>
    <dgm:cxn modelId="{90FCCA3D-5CAA-0147-8F97-494BF2EF6312}" type="presOf" srcId="{93A3F4F1-9F36-4352-AB95-95986891B01C}" destId="{CE30CDC5-B827-4BDA-8068-CC990ED9D90D}" srcOrd="0" destOrd="0" presId="urn:microsoft.com/office/officeart/2005/8/layout/hProcess9"/>
    <dgm:cxn modelId="{B8260065-22E3-5D47-A7AA-D957305BEAA3}" type="presOf" srcId="{1ED4E59C-95A9-4DB3-BE24-7A33FE3F49CC}" destId="{850E063B-FCA8-4F00-A0C2-03A2DE1DFF60}" srcOrd="0" destOrd="0" presId="urn:microsoft.com/office/officeart/2005/8/layout/hProcess9"/>
    <dgm:cxn modelId="{524699AD-86ED-47C5-BDAD-6FD174F29B93}" srcId="{1ED4E59C-95A9-4DB3-BE24-7A33FE3F49CC}" destId="{44AC3740-86A3-470A-ABF0-6E6F2908BCB4}" srcOrd="1" destOrd="0" parTransId="{CCCD6A5D-1BD4-4512-BA14-4D8E1DFB9F50}" sibTransId="{3B2DF585-566B-4703-B612-38C8704A8826}"/>
    <dgm:cxn modelId="{E42547B5-454E-1643-93BA-10DEA3B9DF17}" type="presOf" srcId="{44AC3740-86A3-470A-ABF0-6E6F2908BCB4}" destId="{3618BC2B-5174-4E97-AFA7-D061A935E10C}" srcOrd="0" destOrd="0" presId="urn:microsoft.com/office/officeart/2005/8/layout/hProcess9"/>
    <dgm:cxn modelId="{A479B0CD-8092-4D08-A4C8-0AFFA6D64960}" srcId="{1ED4E59C-95A9-4DB3-BE24-7A33FE3F49CC}" destId="{1B4F230F-289D-4EC0-A1FA-72C53FAD46B9}" srcOrd="3" destOrd="0" parTransId="{DD20862C-C23B-4338-AA55-102AE105946C}" sibTransId="{909A61D4-02EC-491D-86D8-DCA62FBCE3D0}"/>
    <dgm:cxn modelId="{D44255F0-2184-4C90-8F0A-714A12F8031D}" srcId="{1ED4E59C-95A9-4DB3-BE24-7A33FE3F49CC}" destId="{93A3F4F1-9F36-4352-AB95-95986891B01C}" srcOrd="2" destOrd="0" parTransId="{0BFDFD8D-02B3-4AA2-8953-2C0388D643D5}" sibTransId="{31AD94B4-E2F7-4977-8994-9C8F72E3E0A2}"/>
    <dgm:cxn modelId="{8E40FBDD-B158-294D-A157-083EA5B3E942}" type="presParOf" srcId="{850E063B-FCA8-4F00-A0C2-03A2DE1DFF60}" destId="{2036216F-F67F-42EF-8D22-88AAC3231229}" srcOrd="0" destOrd="0" presId="urn:microsoft.com/office/officeart/2005/8/layout/hProcess9"/>
    <dgm:cxn modelId="{39019EFD-FDBC-D34D-9DE9-448ADE088491}" type="presParOf" srcId="{850E063B-FCA8-4F00-A0C2-03A2DE1DFF60}" destId="{B59D19D6-CD47-480E-8844-ECAD2007E85B}" srcOrd="1" destOrd="0" presId="urn:microsoft.com/office/officeart/2005/8/layout/hProcess9"/>
    <dgm:cxn modelId="{E737E507-EF00-D54C-8DF3-25D147ACC2FB}" type="presParOf" srcId="{B59D19D6-CD47-480E-8844-ECAD2007E85B}" destId="{516F7E04-7D07-4826-8C8A-44414AB0AD9A}" srcOrd="0" destOrd="0" presId="urn:microsoft.com/office/officeart/2005/8/layout/hProcess9"/>
    <dgm:cxn modelId="{A16E702C-1517-324A-BBC6-B80EAF0D1D85}" type="presParOf" srcId="{B59D19D6-CD47-480E-8844-ECAD2007E85B}" destId="{3DE49558-2BE1-479F-BC29-272D3E6DD997}" srcOrd="1" destOrd="0" presId="urn:microsoft.com/office/officeart/2005/8/layout/hProcess9"/>
    <dgm:cxn modelId="{65D7BFDC-220F-2140-8CB3-02273E1A7F54}" type="presParOf" srcId="{B59D19D6-CD47-480E-8844-ECAD2007E85B}" destId="{3618BC2B-5174-4E97-AFA7-D061A935E10C}" srcOrd="2" destOrd="0" presId="urn:microsoft.com/office/officeart/2005/8/layout/hProcess9"/>
    <dgm:cxn modelId="{DD65EE92-61EB-8B4E-9492-5A474DF8D5AF}" type="presParOf" srcId="{B59D19D6-CD47-480E-8844-ECAD2007E85B}" destId="{A2F8309A-37D2-4FD7-A83A-DE085FE25645}" srcOrd="3" destOrd="0" presId="urn:microsoft.com/office/officeart/2005/8/layout/hProcess9"/>
    <dgm:cxn modelId="{EA2E7BB7-3E82-F943-973A-B010D4732638}" type="presParOf" srcId="{B59D19D6-CD47-480E-8844-ECAD2007E85B}" destId="{CE30CDC5-B827-4BDA-8068-CC990ED9D90D}" srcOrd="4" destOrd="0" presId="urn:microsoft.com/office/officeart/2005/8/layout/hProcess9"/>
    <dgm:cxn modelId="{0E6E447F-B9CA-EF41-825B-6B586F5AF7DF}" type="presParOf" srcId="{B59D19D6-CD47-480E-8844-ECAD2007E85B}" destId="{2F97893A-3238-4D6D-A960-35363F4821E2}" srcOrd="5" destOrd="0" presId="urn:microsoft.com/office/officeart/2005/8/layout/hProcess9"/>
    <dgm:cxn modelId="{98A7CDE9-D18E-FF4A-B550-FD8B319D078A}" type="presParOf" srcId="{B59D19D6-CD47-480E-8844-ECAD2007E85B}" destId="{633BCDB5-AEFC-4764-B32E-0507DAAD6B3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6216F-F67F-42EF-8D22-88AAC3231229}">
      <dsp:nvSpPr>
        <dsp:cNvPr id="0" name=""/>
        <dsp:cNvSpPr/>
      </dsp:nvSpPr>
      <dsp:spPr>
        <a:xfrm>
          <a:off x="952393" y="0"/>
          <a:ext cx="7772400" cy="3530016"/>
        </a:xfrm>
        <a:prstGeom prst="rightArrow">
          <a:avLst/>
        </a:prstGeom>
        <a:solidFill>
          <a:srgbClr val="F2EAE9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F7E04-7D07-4826-8C8A-44414AB0AD9A}">
      <dsp:nvSpPr>
        <dsp:cNvPr id="0" name=""/>
        <dsp:cNvSpPr/>
      </dsp:nvSpPr>
      <dsp:spPr>
        <a:xfrm>
          <a:off x="613" y="1059004"/>
          <a:ext cx="2125293" cy="1412006"/>
        </a:xfrm>
        <a:prstGeom prst="roundRect">
          <a:avLst/>
        </a:prstGeom>
        <a:solidFill>
          <a:srgbClr val="02492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Work</a:t>
          </a:r>
        </a:p>
      </dsp:txBody>
      <dsp:txXfrm>
        <a:off x="69541" y="1127932"/>
        <a:ext cx="1987437" cy="1274150"/>
      </dsp:txXfrm>
    </dsp:sp>
    <dsp:sp modelId="{3618BC2B-5174-4E97-AFA7-D061A935E10C}">
      <dsp:nvSpPr>
        <dsp:cNvPr id="0" name=""/>
        <dsp:cNvSpPr/>
      </dsp:nvSpPr>
      <dsp:spPr>
        <a:xfrm>
          <a:off x="2339773" y="1059004"/>
          <a:ext cx="2125293" cy="1412006"/>
        </a:xfrm>
        <a:prstGeom prst="roundRect">
          <a:avLst/>
        </a:prstGeom>
        <a:solidFill>
          <a:srgbClr val="02492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Governance</a:t>
          </a:r>
        </a:p>
      </dsp:txBody>
      <dsp:txXfrm>
        <a:off x="2408701" y="1127932"/>
        <a:ext cx="1987437" cy="1274150"/>
      </dsp:txXfrm>
    </dsp:sp>
    <dsp:sp modelId="{CE30CDC5-B827-4BDA-8068-CC990ED9D90D}">
      <dsp:nvSpPr>
        <dsp:cNvPr id="0" name=""/>
        <dsp:cNvSpPr/>
      </dsp:nvSpPr>
      <dsp:spPr>
        <a:xfrm>
          <a:off x="4678933" y="1059004"/>
          <a:ext cx="2125293" cy="1412006"/>
        </a:xfrm>
        <a:prstGeom prst="roundRect">
          <a:avLst/>
        </a:prstGeom>
        <a:solidFill>
          <a:srgbClr val="02492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Audiences</a:t>
          </a:r>
        </a:p>
      </dsp:txBody>
      <dsp:txXfrm>
        <a:off x="4747861" y="1127932"/>
        <a:ext cx="1987437" cy="1274150"/>
      </dsp:txXfrm>
    </dsp:sp>
    <dsp:sp modelId="{633BCDB5-AEFC-4764-B32E-0507DAAD6B3A}">
      <dsp:nvSpPr>
        <dsp:cNvPr id="0" name=""/>
        <dsp:cNvSpPr/>
      </dsp:nvSpPr>
      <dsp:spPr>
        <a:xfrm>
          <a:off x="7018093" y="1059004"/>
          <a:ext cx="2125293" cy="1412006"/>
        </a:xfrm>
        <a:prstGeom prst="roundRect">
          <a:avLst/>
        </a:prstGeom>
        <a:solidFill>
          <a:srgbClr val="02492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Money</a:t>
          </a:r>
        </a:p>
      </dsp:txBody>
      <dsp:txXfrm>
        <a:off x="7087021" y="1127932"/>
        <a:ext cx="1987437" cy="1274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FD953-87E9-DD46-842B-30BD645B48A5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5CA87-455D-CE43-908E-0A8A3B7BAD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23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/>
              <a:t>Getting project ready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5CA87-455D-CE43-908E-0A8A3B7BAD5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678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241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847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15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37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2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34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0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9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04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0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1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E4C43-0B60-AB45-95DD-F79E1D72BD6B}" type="datetimeFigureOut">
              <a:rPr lang="en-US" smtClean="0"/>
              <a:t>11/7/23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2559C-2AD4-B74B-8ADE-2B78C92126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357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achates.org.uk/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3A1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2492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Achates Value Chain</a:t>
            </a:r>
            <a:br>
              <a:rPr lang="en-US" dirty="0">
                <a:solidFill>
                  <a:srgbClr val="02492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dirty="0">
              <a:solidFill>
                <a:srgbClr val="024927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itle 15"/>
          <p:cNvSpPr>
            <a:spLocks noGrp="1"/>
          </p:cNvSpPr>
          <p:nvPr/>
        </p:nvSpPr>
        <p:spPr>
          <a:xfrm>
            <a:off x="-779433" y="166426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GB" dirty="0"/>
          </a:p>
        </p:txBody>
      </p:sp>
      <p:graphicFrame>
        <p:nvGraphicFramePr>
          <p:cNvPr id="5" name="Content Placeholder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964752"/>
              </p:ext>
            </p:extLst>
          </p:nvPr>
        </p:nvGraphicFramePr>
        <p:xfrm>
          <a:off x="-1" y="2004455"/>
          <a:ext cx="9144001" cy="3530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38F132F-0361-4F8A-A746-469EFE152C21}"/>
              </a:ext>
            </a:extLst>
          </p:cNvPr>
          <p:cNvSpPr txBox="1"/>
          <p:nvPr/>
        </p:nvSpPr>
        <p:spPr>
          <a:xfrm>
            <a:off x="2025515" y="6321752"/>
            <a:ext cx="66612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b="1" i="0" dirty="0">
                <a:solidFill>
                  <a:srgbClr val="F2EAE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© Achates 2021. 39 </a:t>
            </a:r>
            <a:r>
              <a:rPr lang="en-GB" sz="1100" b="1" i="0" dirty="0" err="1">
                <a:solidFill>
                  <a:srgbClr val="F2EAE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Sulina</a:t>
            </a:r>
            <a:r>
              <a:rPr lang="en-GB" sz="1100" b="1" i="0" dirty="0">
                <a:solidFill>
                  <a:srgbClr val="F2EAE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Road London SW2 4EL | </a:t>
            </a:r>
            <a:r>
              <a:rPr lang="en-GB" sz="1100" b="1" i="0" dirty="0">
                <a:solidFill>
                  <a:srgbClr val="F2EAE9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achates.org.uk</a:t>
            </a:r>
            <a:endParaRPr lang="en-GB" sz="1100" dirty="0">
              <a:solidFill>
                <a:srgbClr val="F2EAE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DE6305A-5A1F-DDF1-1ED2-A412AF44783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71525" y="274638"/>
            <a:ext cx="2413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259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28</Words>
  <Application>Microsoft Macintosh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Open Sans</vt:lpstr>
      <vt:lpstr>Open Sans</vt:lpstr>
      <vt:lpstr>Office Theme</vt:lpstr>
      <vt:lpstr>Achates Value Chain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 Things You Should Know Before You Commission An Architect</dc:title>
  <dc:creator>Caroline McCormick</dc:creator>
  <cp:lastModifiedBy>Info Achates</cp:lastModifiedBy>
  <cp:revision>65</cp:revision>
  <dcterms:created xsi:type="dcterms:W3CDTF">2016-03-18T11:54:47Z</dcterms:created>
  <dcterms:modified xsi:type="dcterms:W3CDTF">2023-11-07T11:21:33Z</dcterms:modified>
</cp:coreProperties>
</file>